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1127" r:id="rId2"/>
    <p:sldId id="963" r:id="rId3"/>
    <p:sldId id="1552" r:id="rId4"/>
    <p:sldId id="1553" r:id="rId5"/>
    <p:sldId id="1519" r:id="rId6"/>
    <p:sldId id="1501" r:id="rId7"/>
    <p:sldId id="1554" r:id="rId8"/>
    <p:sldId id="1555" r:id="rId9"/>
    <p:sldId id="1556" r:id="rId10"/>
    <p:sldId id="1557" r:id="rId11"/>
    <p:sldId id="1558" r:id="rId12"/>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864C8"/>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AAEE82-E982-4D08-BAAC-49964F4DD44B}" v="401" dt="2022-06-04T17:10:58.5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6" autoAdjust="0"/>
    <p:restoredTop sz="94660"/>
  </p:normalViewPr>
  <p:slideViewPr>
    <p:cSldViewPr snapToGrid="0">
      <p:cViewPr varScale="1">
        <p:scale>
          <a:sx n="80" d="100"/>
          <a:sy n="80" d="100"/>
        </p:scale>
        <p:origin x="62" y="25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0FAAEE82-E982-4D08-BAAC-49964F4DD44B}"/>
    <pc:docChg chg="custSel addSld delSld modSld">
      <pc:chgData name="Ed Godfrey" userId="61aa7c48ee0e3db0" providerId="LiveId" clId="{0FAAEE82-E982-4D08-BAAC-49964F4DD44B}" dt="2022-06-04T17:12:27.210" v="756" actId="47"/>
      <pc:docMkLst>
        <pc:docMk/>
      </pc:docMkLst>
      <pc:sldChg chg="modSp mod">
        <pc:chgData name="Ed Godfrey" userId="61aa7c48ee0e3db0" providerId="LiveId" clId="{0FAAEE82-E982-4D08-BAAC-49964F4DD44B}" dt="2022-06-04T16:52:38.034" v="52" actId="6549"/>
        <pc:sldMkLst>
          <pc:docMk/>
          <pc:sldMk cId="1259847495" sldId="963"/>
        </pc:sldMkLst>
        <pc:spChg chg="mod">
          <ac:chgData name="Ed Godfrey" userId="61aa7c48ee0e3db0" providerId="LiveId" clId="{0FAAEE82-E982-4D08-BAAC-49964F4DD44B}" dt="2022-06-04T16:52:30.239" v="44" actId="255"/>
          <ac:spMkLst>
            <pc:docMk/>
            <pc:sldMk cId="1259847495" sldId="963"/>
            <ac:spMk id="2" creationId="{F08A2007-B9E6-48A8-9E5E-C98EDFD53C8F}"/>
          </ac:spMkLst>
        </pc:spChg>
        <pc:spChg chg="mod">
          <ac:chgData name="Ed Godfrey" userId="61aa7c48ee0e3db0" providerId="LiveId" clId="{0FAAEE82-E982-4D08-BAAC-49964F4DD44B}" dt="2022-06-04T16:52:38.034" v="52" actId="6549"/>
          <ac:spMkLst>
            <pc:docMk/>
            <pc:sldMk cId="1259847495" sldId="963"/>
            <ac:spMk id="3" creationId="{F6C638D0-C884-48CF-BE26-27EEF100FAF2}"/>
          </ac:spMkLst>
        </pc:spChg>
      </pc:sldChg>
      <pc:sldChg chg="modSp mod">
        <pc:chgData name="Ed Godfrey" userId="61aa7c48ee0e3db0" providerId="LiveId" clId="{0FAAEE82-E982-4D08-BAAC-49964F4DD44B}" dt="2022-06-04T16:52:06.937" v="42" actId="20577"/>
        <pc:sldMkLst>
          <pc:docMk/>
          <pc:sldMk cId="3275922726" sldId="1127"/>
        </pc:sldMkLst>
        <pc:spChg chg="mod">
          <ac:chgData name="Ed Godfrey" userId="61aa7c48ee0e3db0" providerId="LiveId" clId="{0FAAEE82-E982-4D08-BAAC-49964F4DD44B}" dt="2022-06-04T16:52:00.860" v="36" actId="20577"/>
          <ac:spMkLst>
            <pc:docMk/>
            <pc:sldMk cId="3275922726" sldId="1127"/>
            <ac:spMk id="2" creationId="{F1588051-E0B5-4638-9205-E46E5525908B}"/>
          </ac:spMkLst>
        </pc:spChg>
        <pc:spChg chg="mod">
          <ac:chgData name="Ed Godfrey" userId="61aa7c48ee0e3db0" providerId="LiveId" clId="{0FAAEE82-E982-4D08-BAAC-49964F4DD44B}" dt="2022-06-04T16:52:06.937" v="42" actId="20577"/>
          <ac:spMkLst>
            <pc:docMk/>
            <pc:sldMk cId="3275922726" sldId="1127"/>
            <ac:spMk id="5" creationId="{0CAA8F06-2798-4F2A-8DC9-8E009C9AC104}"/>
          </ac:spMkLst>
        </pc:spChg>
      </pc:sldChg>
      <pc:sldChg chg="addSp delSp modSp mod delAnim modAnim">
        <pc:chgData name="Ed Godfrey" userId="61aa7c48ee0e3db0" providerId="LiveId" clId="{0FAAEE82-E982-4D08-BAAC-49964F4DD44B}" dt="2022-06-04T17:01:59.848" v="313" actId="21"/>
        <pc:sldMkLst>
          <pc:docMk/>
          <pc:sldMk cId="3766801357" sldId="1501"/>
        </pc:sldMkLst>
        <pc:spChg chg="del">
          <ac:chgData name="Ed Godfrey" userId="61aa7c48ee0e3db0" providerId="LiveId" clId="{0FAAEE82-E982-4D08-BAAC-49964F4DD44B}" dt="2022-06-04T16:59:12.543" v="166" actId="21"/>
          <ac:spMkLst>
            <pc:docMk/>
            <pc:sldMk cId="3766801357" sldId="1501"/>
            <ac:spMk id="2" creationId="{F08A2007-B9E6-48A8-9E5E-C98EDFD53C8F}"/>
          </ac:spMkLst>
        </pc:spChg>
        <pc:spChg chg="mod">
          <ac:chgData name="Ed Godfrey" userId="61aa7c48ee0e3db0" providerId="LiveId" clId="{0FAAEE82-E982-4D08-BAAC-49964F4DD44B}" dt="2022-06-04T16:59:07.985" v="165" actId="6549"/>
          <ac:spMkLst>
            <pc:docMk/>
            <pc:sldMk cId="3766801357" sldId="1501"/>
            <ac:spMk id="3" creationId="{F6C638D0-C884-48CF-BE26-27EEF100FAF2}"/>
          </ac:spMkLst>
        </pc:spChg>
        <pc:spChg chg="mod">
          <ac:chgData name="Ed Godfrey" userId="61aa7c48ee0e3db0" providerId="LiveId" clId="{0FAAEE82-E982-4D08-BAAC-49964F4DD44B}" dt="2022-06-04T16:59:39.204" v="198" actId="123"/>
          <ac:spMkLst>
            <pc:docMk/>
            <pc:sldMk cId="3766801357" sldId="1501"/>
            <ac:spMk id="4" creationId="{3E6A5582-1A77-7185-9CEE-07AA9DC33365}"/>
          </ac:spMkLst>
        </pc:spChg>
        <pc:spChg chg="add del mod">
          <ac:chgData name="Ed Godfrey" userId="61aa7c48ee0e3db0" providerId="LiveId" clId="{0FAAEE82-E982-4D08-BAAC-49964F4DD44B}" dt="2022-06-04T17:01:59.848" v="313" actId="21"/>
          <ac:spMkLst>
            <pc:docMk/>
            <pc:sldMk cId="3766801357" sldId="1501"/>
            <ac:spMk id="5" creationId="{AB2E2BF0-4C55-52EF-3349-4983F321491F}"/>
          </ac:spMkLst>
        </pc:spChg>
      </pc:sldChg>
      <pc:sldChg chg="modSp mod modAnim">
        <pc:chgData name="Ed Godfrey" userId="61aa7c48ee0e3db0" providerId="LiveId" clId="{0FAAEE82-E982-4D08-BAAC-49964F4DD44B}" dt="2022-06-04T16:56:01.225" v="90" actId="20577"/>
        <pc:sldMkLst>
          <pc:docMk/>
          <pc:sldMk cId="2181625832" sldId="1519"/>
        </pc:sldMkLst>
        <pc:spChg chg="mod">
          <ac:chgData name="Ed Godfrey" userId="61aa7c48ee0e3db0" providerId="LiveId" clId="{0FAAEE82-E982-4D08-BAAC-49964F4DD44B}" dt="2022-06-04T16:56:01.225" v="90" actId="20577"/>
          <ac:spMkLst>
            <pc:docMk/>
            <pc:sldMk cId="2181625832" sldId="1519"/>
            <ac:spMk id="2" creationId="{F08A2007-B9E6-48A8-9E5E-C98EDFD53C8F}"/>
          </ac:spMkLst>
        </pc:spChg>
        <pc:spChg chg="mod">
          <ac:chgData name="Ed Godfrey" userId="61aa7c48ee0e3db0" providerId="LiveId" clId="{0FAAEE82-E982-4D08-BAAC-49964F4DD44B}" dt="2022-06-04T16:55:41.819" v="84" actId="20577"/>
          <ac:spMkLst>
            <pc:docMk/>
            <pc:sldMk cId="2181625832" sldId="1519"/>
            <ac:spMk id="3" creationId="{F6C638D0-C884-48CF-BE26-27EEF100FAF2}"/>
          </ac:spMkLst>
        </pc:spChg>
      </pc:sldChg>
      <pc:sldChg chg="del">
        <pc:chgData name="Ed Godfrey" userId="61aa7c48ee0e3db0" providerId="LiveId" clId="{0FAAEE82-E982-4D08-BAAC-49964F4DD44B}" dt="2022-06-04T17:12:27.210" v="756" actId="47"/>
        <pc:sldMkLst>
          <pc:docMk/>
          <pc:sldMk cId="2964406237" sldId="1520"/>
        </pc:sldMkLst>
      </pc:sldChg>
      <pc:sldChg chg="del">
        <pc:chgData name="Ed Godfrey" userId="61aa7c48ee0e3db0" providerId="LiveId" clId="{0FAAEE82-E982-4D08-BAAC-49964F4DD44B}" dt="2022-06-04T17:12:19.268" v="755" actId="47"/>
        <pc:sldMkLst>
          <pc:docMk/>
          <pc:sldMk cId="2581339491" sldId="1533"/>
        </pc:sldMkLst>
      </pc:sldChg>
      <pc:sldChg chg="del">
        <pc:chgData name="Ed Godfrey" userId="61aa7c48ee0e3db0" providerId="LiveId" clId="{0FAAEE82-E982-4D08-BAAC-49964F4DD44B}" dt="2022-06-04T17:12:27.210" v="756" actId="47"/>
        <pc:sldMkLst>
          <pc:docMk/>
          <pc:sldMk cId="3918051337" sldId="1534"/>
        </pc:sldMkLst>
      </pc:sldChg>
      <pc:sldChg chg="del">
        <pc:chgData name="Ed Godfrey" userId="61aa7c48ee0e3db0" providerId="LiveId" clId="{0FAAEE82-E982-4D08-BAAC-49964F4DD44B}" dt="2022-06-04T17:12:27.210" v="756" actId="47"/>
        <pc:sldMkLst>
          <pc:docMk/>
          <pc:sldMk cId="565467585" sldId="1535"/>
        </pc:sldMkLst>
      </pc:sldChg>
      <pc:sldChg chg="del">
        <pc:chgData name="Ed Godfrey" userId="61aa7c48ee0e3db0" providerId="LiveId" clId="{0FAAEE82-E982-4D08-BAAC-49964F4DD44B}" dt="2022-06-04T17:12:27.210" v="756" actId="47"/>
        <pc:sldMkLst>
          <pc:docMk/>
          <pc:sldMk cId="4072408175" sldId="1536"/>
        </pc:sldMkLst>
      </pc:sldChg>
      <pc:sldChg chg="del">
        <pc:chgData name="Ed Godfrey" userId="61aa7c48ee0e3db0" providerId="LiveId" clId="{0FAAEE82-E982-4D08-BAAC-49964F4DD44B}" dt="2022-06-04T17:12:27.210" v="756" actId="47"/>
        <pc:sldMkLst>
          <pc:docMk/>
          <pc:sldMk cId="2954302139" sldId="1537"/>
        </pc:sldMkLst>
      </pc:sldChg>
      <pc:sldChg chg="del">
        <pc:chgData name="Ed Godfrey" userId="61aa7c48ee0e3db0" providerId="LiveId" clId="{0FAAEE82-E982-4D08-BAAC-49964F4DD44B}" dt="2022-06-04T17:12:27.210" v="756" actId="47"/>
        <pc:sldMkLst>
          <pc:docMk/>
          <pc:sldMk cId="971059563" sldId="1538"/>
        </pc:sldMkLst>
      </pc:sldChg>
      <pc:sldChg chg="del">
        <pc:chgData name="Ed Godfrey" userId="61aa7c48ee0e3db0" providerId="LiveId" clId="{0FAAEE82-E982-4D08-BAAC-49964F4DD44B}" dt="2022-06-04T17:12:27.210" v="756" actId="47"/>
        <pc:sldMkLst>
          <pc:docMk/>
          <pc:sldMk cId="3826010512" sldId="1539"/>
        </pc:sldMkLst>
      </pc:sldChg>
      <pc:sldChg chg="del">
        <pc:chgData name="Ed Godfrey" userId="61aa7c48ee0e3db0" providerId="LiveId" clId="{0FAAEE82-E982-4D08-BAAC-49964F4DD44B}" dt="2022-06-04T17:12:27.210" v="756" actId="47"/>
        <pc:sldMkLst>
          <pc:docMk/>
          <pc:sldMk cId="2886329971" sldId="1540"/>
        </pc:sldMkLst>
      </pc:sldChg>
      <pc:sldChg chg="del">
        <pc:chgData name="Ed Godfrey" userId="61aa7c48ee0e3db0" providerId="LiveId" clId="{0FAAEE82-E982-4D08-BAAC-49964F4DD44B}" dt="2022-06-04T17:12:27.210" v="756" actId="47"/>
        <pc:sldMkLst>
          <pc:docMk/>
          <pc:sldMk cId="1688678462" sldId="1541"/>
        </pc:sldMkLst>
      </pc:sldChg>
      <pc:sldChg chg="del">
        <pc:chgData name="Ed Godfrey" userId="61aa7c48ee0e3db0" providerId="LiveId" clId="{0FAAEE82-E982-4D08-BAAC-49964F4DD44B}" dt="2022-06-04T17:12:27.210" v="756" actId="47"/>
        <pc:sldMkLst>
          <pc:docMk/>
          <pc:sldMk cId="1382322191" sldId="1542"/>
        </pc:sldMkLst>
      </pc:sldChg>
      <pc:sldChg chg="del">
        <pc:chgData name="Ed Godfrey" userId="61aa7c48ee0e3db0" providerId="LiveId" clId="{0FAAEE82-E982-4D08-BAAC-49964F4DD44B}" dt="2022-06-04T17:12:27.210" v="756" actId="47"/>
        <pc:sldMkLst>
          <pc:docMk/>
          <pc:sldMk cId="1647895596" sldId="1543"/>
        </pc:sldMkLst>
      </pc:sldChg>
      <pc:sldChg chg="del">
        <pc:chgData name="Ed Godfrey" userId="61aa7c48ee0e3db0" providerId="LiveId" clId="{0FAAEE82-E982-4D08-BAAC-49964F4DD44B}" dt="2022-06-04T17:12:27.210" v="756" actId="47"/>
        <pc:sldMkLst>
          <pc:docMk/>
          <pc:sldMk cId="1298428209" sldId="1544"/>
        </pc:sldMkLst>
      </pc:sldChg>
      <pc:sldChg chg="del">
        <pc:chgData name="Ed Godfrey" userId="61aa7c48ee0e3db0" providerId="LiveId" clId="{0FAAEE82-E982-4D08-BAAC-49964F4DD44B}" dt="2022-06-04T17:12:27.210" v="756" actId="47"/>
        <pc:sldMkLst>
          <pc:docMk/>
          <pc:sldMk cId="1523951578" sldId="1545"/>
        </pc:sldMkLst>
      </pc:sldChg>
      <pc:sldChg chg="del">
        <pc:chgData name="Ed Godfrey" userId="61aa7c48ee0e3db0" providerId="LiveId" clId="{0FAAEE82-E982-4D08-BAAC-49964F4DD44B}" dt="2022-06-04T17:12:27.210" v="756" actId="47"/>
        <pc:sldMkLst>
          <pc:docMk/>
          <pc:sldMk cId="3206309676" sldId="1546"/>
        </pc:sldMkLst>
      </pc:sldChg>
      <pc:sldChg chg="del">
        <pc:chgData name="Ed Godfrey" userId="61aa7c48ee0e3db0" providerId="LiveId" clId="{0FAAEE82-E982-4D08-BAAC-49964F4DD44B}" dt="2022-06-04T17:12:27.210" v="756" actId="47"/>
        <pc:sldMkLst>
          <pc:docMk/>
          <pc:sldMk cId="2733667246" sldId="1547"/>
        </pc:sldMkLst>
      </pc:sldChg>
      <pc:sldChg chg="del">
        <pc:chgData name="Ed Godfrey" userId="61aa7c48ee0e3db0" providerId="LiveId" clId="{0FAAEE82-E982-4D08-BAAC-49964F4DD44B}" dt="2022-06-04T17:12:27.210" v="756" actId="47"/>
        <pc:sldMkLst>
          <pc:docMk/>
          <pc:sldMk cId="1760501366" sldId="1548"/>
        </pc:sldMkLst>
      </pc:sldChg>
      <pc:sldChg chg="del">
        <pc:chgData name="Ed Godfrey" userId="61aa7c48ee0e3db0" providerId="LiveId" clId="{0FAAEE82-E982-4D08-BAAC-49964F4DD44B}" dt="2022-06-04T17:12:27.210" v="756" actId="47"/>
        <pc:sldMkLst>
          <pc:docMk/>
          <pc:sldMk cId="2340258300" sldId="1549"/>
        </pc:sldMkLst>
      </pc:sldChg>
      <pc:sldChg chg="del">
        <pc:chgData name="Ed Godfrey" userId="61aa7c48ee0e3db0" providerId="LiveId" clId="{0FAAEE82-E982-4D08-BAAC-49964F4DD44B}" dt="2022-06-04T17:12:27.210" v="756" actId="47"/>
        <pc:sldMkLst>
          <pc:docMk/>
          <pc:sldMk cId="1755709774" sldId="1550"/>
        </pc:sldMkLst>
      </pc:sldChg>
      <pc:sldChg chg="del">
        <pc:chgData name="Ed Godfrey" userId="61aa7c48ee0e3db0" providerId="LiveId" clId="{0FAAEE82-E982-4D08-BAAC-49964F4DD44B}" dt="2022-06-04T17:12:27.210" v="756" actId="47"/>
        <pc:sldMkLst>
          <pc:docMk/>
          <pc:sldMk cId="1982723859" sldId="1551"/>
        </pc:sldMkLst>
      </pc:sldChg>
      <pc:sldChg chg="modSp add mod">
        <pc:chgData name="Ed Godfrey" userId="61aa7c48ee0e3db0" providerId="LiveId" clId="{0FAAEE82-E982-4D08-BAAC-49964F4DD44B}" dt="2022-06-04T16:53:40.605" v="74" actId="20577"/>
        <pc:sldMkLst>
          <pc:docMk/>
          <pc:sldMk cId="4009803201" sldId="1552"/>
        </pc:sldMkLst>
        <pc:spChg chg="mod">
          <ac:chgData name="Ed Godfrey" userId="61aa7c48ee0e3db0" providerId="LiveId" clId="{0FAAEE82-E982-4D08-BAAC-49964F4DD44B}" dt="2022-06-04T16:53:29.975" v="56" actId="255"/>
          <ac:spMkLst>
            <pc:docMk/>
            <pc:sldMk cId="4009803201" sldId="1552"/>
            <ac:spMk id="2" creationId="{F08A2007-B9E6-48A8-9E5E-C98EDFD53C8F}"/>
          </ac:spMkLst>
        </pc:spChg>
        <pc:spChg chg="mod">
          <ac:chgData name="Ed Godfrey" userId="61aa7c48ee0e3db0" providerId="LiveId" clId="{0FAAEE82-E982-4D08-BAAC-49964F4DD44B}" dt="2022-06-04T16:53:40.605" v="74" actId="20577"/>
          <ac:spMkLst>
            <pc:docMk/>
            <pc:sldMk cId="4009803201" sldId="1552"/>
            <ac:spMk id="3" creationId="{F6C638D0-C884-48CF-BE26-27EEF100FAF2}"/>
          </ac:spMkLst>
        </pc:spChg>
      </pc:sldChg>
      <pc:sldChg chg="add">
        <pc:chgData name="Ed Godfrey" userId="61aa7c48ee0e3db0" providerId="LiveId" clId="{0FAAEE82-E982-4D08-BAAC-49964F4DD44B}" dt="2022-06-04T16:54:34.044" v="75"/>
        <pc:sldMkLst>
          <pc:docMk/>
          <pc:sldMk cId="621266370" sldId="1553"/>
        </pc:sldMkLst>
      </pc:sldChg>
      <pc:sldChg chg="modSp add mod">
        <pc:chgData name="Ed Godfrey" userId="61aa7c48ee0e3db0" providerId="LiveId" clId="{0FAAEE82-E982-4D08-BAAC-49964F4DD44B}" dt="2022-06-04T17:01:55.032" v="312" actId="20577"/>
        <pc:sldMkLst>
          <pc:docMk/>
          <pc:sldMk cId="61452169" sldId="1554"/>
        </pc:sldMkLst>
        <pc:spChg chg="mod">
          <ac:chgData name="Ed Godfrey" userId="61aa7c48ee0e3db0" providerId="LiveId" clId="{0FAAEE82-E982-4D08-BAAC-49964F4DD44B}" dt="2022-06-04T17:01:47.528" v="295" actId="2711"/>
          <ac:spMkLst>
            <pc:docMk/>
            <pc:sldMk cId="61452169" sldId="1554"/>
            <ac:spMk id="2" creationId="{F08A2007-B9E6-48A8-9E5E-C98EDFD53C8F}"/>
          </ac:spMkLst>
        </pc:spChg>
        <pc:spChg chg="mod">
          <ac:chgData name="Ed Godfrey" userId="61aa7c48ee0e3db0" providerId="LiveId" clId="{0FAAEE82-E982-4D08-BAAC-49964F4DD44B}" dt="2022-06-04T17:01:55.032" v="312" actId="20577"/>
          <ac:spMkLst>
            <pc:docMk/>
            <pc:sldMk cId="61452169" sldId="1554"/>
            <ac:spMk id="3" creationId="{F6C638D0-C884-48CF-BE26-27EEF100FAF2}"/>
          </ac:spMkLst>
        </pc:spChg>
      </pc:sldChg>
      <pc:sldChg chg="addSp modSp add mod modAnim">
        <pc:chgData name="Ed Godfrey" userId="61aa7c48ee0e3db0" providerId="LiveId" clId="{0FAAEE82-E982-4D08-BAAC-49964F4DD44B}" dt="2022-06-04T17:05:51.440" v="614" actId="20577"/>
        <pc:sldMkLst>
          <pc:docMk/>
          <pc:sldMk cId="1467568329" sldId="1555"/>
        </pc:sldMkLst>
        <pc:spChg chg="add mod">
          <ac:chgData name="Ed Godfrey" userId="61aa7c48ee0e3db0" providerId="LiveId" clId="{0FAAEE82-E982-4D08-BAAC-49964F4DD44B}" dt="2022-06-04T17:05:51.440" v="614" actId="20577"/>
          <ac:spMkLst>
            <pc:docMk/>
            <pc:sldMk cId="1467568329" sldId="1555"/>
            <ac:spMk id="5" creationId="{A7A3A67B-E8ED-67AA-03C6-646F2D46F93D}"/>
          </ac:spMkLst>
        </pc:spChg>
      </pc:sldChg>
      <pc:sldChg chg="modSp add mod">
        <pc:chgData name="Ed Godfrey" userId="61aa7c48ee0e3db0" providerId="LiveId" clId="{0FAAEE82-E982-4D08-BAAC-49964F4DD44B}" dt="2022-06-04T17:06:54.648" v="629" actId="20577"/>
        <pc:sldMkLst>
          <pc:docMk/>
          <pc:sldMk cId="1096101172" sldId="1556"/>
        </pc:sldMkLst>
        <pc:spChg chg="mod">
          <ac:chgData name="Ed Godfrey" userId="61aa7c48ee0e3db0" providerId="LiveId" clId="{0FAAEE82-E982-4D08-BAAC-49964F4DD44B}" dt="2022-06-04T17:06:48.723" v="618" actId="255"/>
          <ac:spMkLst>
            <pc:docMk/>
            <pc:sldMk cId="1096101172" sldId="1556"/>
            <ac:spMk id="2" creationId="{F08A2007-B9E6-48A8-9E5E-C98EDFD53C8F}"/>
          </ac:spMkLst>
        </pc:spChg>
        <pc:spChg chg="mod">
          <ac:chgData name="Ed Godfrey" userId="61aa7c48ee0e3db0" providerId="LiveId" clId="{0FAAEE82-E982-4D08-BAAC-49964F4DD44B}" dt="2022-06-04T17:06:54.648" v="629" actId="20577"/>
          <ac:spMkLst>
            <pc:docMk/>
            <pc:sldMk cId="1096101172" sldId="1556"/>
            <ac:spMk id="3" creationId="{F6C638D0-C884-48CF-BE26-27EEF100FAF2}"/>
          </ac:spMkLst>
        </pc:spChg>
      </pc:sldChg>
      <pc:sldChg chg="modSp add modAnim">
        <pc:chgData name="Ed Godfrey" userId="61aa7c48ee0e3db0" providerId="LiveId" clId="{0FAAEE82-E982-4D08-BAAC-49964F4DD44B}" dt="2022-06-04T17:10:58.570" v="754"/>
        <pc:sldMkLst>
          <pc:docMk/>
          <pc:sldMk cId="1557855173" sldId="1557"/>
        </pc:sldMkLst>
        <pc:spChg chg="mod">
          <ac:chgData name="Ed Godfrey" userId="61aa7c48ee0e3db0" providerId="LiveId" clId="{0FAAEE82-E982-4D08-BAAC-49964F4DD44B}" dt="2022-06-04T17:10:49.605" v="752" actId="11"/>
          <ac:spMkLst>
            <pc:docMk/>
            <pc:sldMk cId="1557855173" sldId="1557"/>
            <ac:spMk id="5" creationId="{A7A3A67B-E8ED-67AA-03C6-646F2D46F93D}"/>
          </ac:spMkLst>
        </pc:spChg>
      </pc:sldChg>
      <pc:sldChg chg="add">
        <pc:chgData name="Ed Godfrey" userId="61aa7c48ee0e3db0" providerId="LiveId" clId="{0FAAEE82-E982-4D08-BAAC-49964F4DD44B}" dt="2022-06-04T17:09:56.124" v="689"/>
        <pc:sldMkLst>
          <pc:docMk/>
          <pc:sldMk cId="2971359969" sldId="155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6/4/2022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6/4/2022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6/4/2022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6/4/2022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6/4/2022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6/4/2022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6/4/2022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6/4/2022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6/4/2022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6/4/2022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6/4/2022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6/4/2022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6/4/2022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6/4/2022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6/4/2022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6/4/2022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6/4/2022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6/4/2022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 night sky&#10;&#10;Description automatically generated">
            <a:extLst>
              <a:ext uri="{FF2B5EF4-FFF2-40B4-BE49-F238E27FC236}">
                <a16:creationId xmlns:a16="http://schemas.microsoft.com/office/drawing/2014/main" id="{556B877D-835B-4C1E-8B7E-B005DD0AB515}"/>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94891" y="6281774"/>
            <a:ext cx="6688901" cy="400110"/>
          </a:xfrm>
          <a:prstGeom prst="rect">
            <a:avLst/>
          </a:prstGeom>
          <a:noFill/>
        </p:spPr>
        <p:txBody>
          <a:bodyPr wrap="square" rtlCol="0">
            <a:spAutoFit/>
          </a:bodyPr>
          <a:lstStyle/>
          <a:p>
            <a:r>
              <a:rPr lang="en-US" sz="2000" dirty="0">
                <a:solidFill>
                  <a:schemeClr val="tx2"/>
                </a:solidFill>
                <a:latin typeface="Candara" panose="020E0502030303020204" pitchFamily="34" charset="0"/>
              </a:rPr>
              <a:t>June 5, 2022</a:t>
            </a:r>
          </a:p>
        </p:txBody>
      </p:sp>
      <p:sp>
        <p:nvSpPr>
          <p:cNvPr id="2" name="TextBox 1">
            <a:extLst>
              <a:ext uri="{FF2B5EF4-FFF2-40B4-BE49-F238E27FC236}">
                <a16:creationId xmlns:a16="http://schemas.microsoft.com/office/drawing/2014/main" id="{F1588051-E0B5-4638-9205-E46E5525908B}"/>
              </a:ext>
            </a:extLst>
          </p:cNvPr>
          <p:cNvSpPr txBox="1"/>
          <p:nvPr/>
        </p:nvSpPr>
        <p:spPr>
          <a:xfrm>
            <a:off x="94891" y="3617324"/>
            <a:ext cx="12097109" cy="1138773"/>
          </a:xfrm>
          <a:prstGeom prst="rect">
            <a:avLst/>
          </a:prstGeom>
          <a:noFill/>
        </p:spPr>
        <p:txBody>
          <a:bodyPr wrap="square" rtlCol="0">
            <a:spAutoFit/>
          </a:bodyPr>
          <a:lstStyle/>
          <a:p>
            <a:pPr algn="ctr"/>
            <a:r>
              <a:rPr lang="en-US" sz="4000" dirty="0"/>
              <a:t>The Pastor’s Desire (Part 1)</a:t>
            </a:r>
          </a:p>
          <a:p>
            <a:pPr algn="ctr"/>
            <a:r>
              <a:rPr lang="en-US" sz="2800" i="1" dirty="0"/>
              <a:t>2 Thessalonians 3:1-5</a:t>
            </a:r>
          </a:p>
        </p:txBody>
      </p:sp>
    </p:spTree>
    <p:extLst>
      <p:ext uri="{BB962C8B-B14F-4D97-AF65-F5344CB8AC3E}">
        <p14:creationId xmlns:p14="http://schemas.microsoft.com/office/powerpoint/2010/main" val="3275922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5">
                  <a:lumMod val="60000"/>
                  <a:lumOff val="40000"/>
                </a:schemeClr>
              </a:buClr>
              <a:buSzPct val="100000"/>
              <a:buFont typeface="+mj-lt"/>
              <a:buAutoNum type="romanUcPeriod" startAt="5"/>
            </a:pPr>
            <a:r>
              <a:rPr lang="en-US" sz="3200" b="1" cap="none" dirty="0">
                <a:solidFill>
                  <a:schemeClr val="accent5">
                    <a:lumMod val="60000"/>
                    <a:lumOff val="40000"/>
                  </a:schemeClr>
                </a:solidFill>
                <a:latin typeface="+mn-lt"/>
              </a:rPr>
              <a:t>A congregation’s prayer for the Lord’s work </a:t>
            </a:r>
            <a:r>
              <a:rPr lang="en-US" sz="3200" b="1" cap="none" baseline="30000" dirty="0">
                <a:solidFill>
                  <a:schemeClr val="accent5">
                    <a:lumMod val="60000"/>
                    <a:lumOff val="40000"/>
                  </a:schemeClr>
                </a:solidFill>
                <a:latin typeface="+mn-lt"/>
              </a:rPr>
              <a:t>(3:1-2)</a:t>
            </a:r>
          </a:p>
        </p:txBody>
      </p:sp>
      <p:sp>
        <p:nvSpPr>
          <p:cNvPr id="4" name="TextBox 3">
            <a:extLst>
              <a:ext uri="{FF2B5EF4-FFF2-40B4-BE49-F238E27FC236}">
                <a16:creationId xmlns:a16="http://schemas.microsoft.com/office/drawing/2014/main" id="{3E6A5582-1A77-7185-9CEE-07AA9DC33365}"/>
              </a:ext>
            </a:extLst>
          </p:cNvPr>
          <p:cNvSpPr txBox="1"/>
          <p:nvPr/>
        </p:nvSpPr>
        <p:spPr>
          <a:xfrm>
            <a:off x="281632" y="830824"/>
            <a:ext cx="11590636" cy="1200329"/>
          </a:xfrm>
          <a:prstGeom prst="rect">
            <a:avLst/>
          </a:prstGeom>
          <a:noFill/>
        </p:spPr>
        <p:txBody>
          <a:bodyPr wrap="square" rtlCol="0">
            <a:spAutoFit/>
          </a:bodyPr>
          <a:lstStyle/>
          <a:p>
            <a:pPr algn="just"/>
            <a:r>
              <a:rPr lang="en-US" sz="2400" i="1" dirty="0">
                <a:latin typeface="Calibri" panose="020F0502020204030204" pitchFamily="34" charset="0"/>
                <a:cs typeface="Calibri" panose="020F0502020204030204" pitchFamily="34" charset="0"/>
              </a:rPr>
              <a:t>1 Finally, brethren, pray for us that the word of the Lord will spread rapidly and be glorified, just as it did also with you; 2 and that we will be rescued from perverse and evil men; for not all have faith.</a:t>
            </a:r>
            <a:endParaRPr lang="en-US"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A7A3A67B-E8ED-67AA-03C6-646F2D46F93D}"/>
              </a:ext>
            </a:extLst>
          </p:cNvPr>
          <p:cNvSpPr txBox="1"/>
          <p:nvPr/>
        </p:nvSpPr>
        <p:spPr>
          <a:xfrm>
            <a:off x="253057" y="2116699"/>
            <a:ext cx="11590636" cy="2923877"/>
          </a:xfrm>
          <a:prstGeom prst="rect">
            <a:avLst/>
          </a:prstGeom>
          <a:noFill/>
        </p:spPr>
        <p:txBody>
          <a:bodyPr wrap="square" rtlCol="0">
            <a:spAutoFit/>
          </a:bodyPr>
          <a:lstStyle/>
          <a:p>
            <a:pPr marL="514350" indent="-514350" algn="just">
              <a:buAutoNum type="alphaUcPeriod"/>
            </a:pPr>
            <a:r>
              <a:rPr lang="en-US" sz="2800" dirty="0">
                <a:cs typeface="Calibri" panose="020F0502020204030204" pitchFamily="34" charset="0"/>
              </a:rPr>
              <a:t>Prayer for the ministry of the Word of the Lord (3:1)</a:t>
            </a:r>
          </a:p>
          <a:p>
            <a:pPr marL="971550" lvl="1" indent="-514350" algn="just">
              <a:buFont typeface="+mj-lt"/>
              <a:buAutoNum type="arabicPeriod"/>
            </a:pPr>
            <a:r>
              <a:rPr lang="en-US" sz="2400" dirty="0">
                <a:cs typeface="Calibri" panose="020F0502020204030204" pitchFamily="34" charset="0"/>
              </a:rPr>
              <a:t>For the word of the Lord to “spread rapidly”</a:t>
            </a:r>
          </a:p>
          <a:p>
            <a:pPr marL="971550" lvl="1" indent="-514350" algn="just">
              <a:buFont typeface="+mj-lt"/>
              <a:buAutoNum type="arabicPeriod"/>
            </a:pPr>
            <a:r>
              <a:rPr lang="en-US" sz="2400" dirty="0">
                <a:cs typeface="Calibri" panose="020F0502020204030204" pitchFamily="34" charset="0"/>
              </a:rPr>
              <a:t>For the word of the Lord to “be glorified”</a:t>
            </a:r>
          </a:p>
          <a:p>
            <a:pPr marL="971550" lvl="1" indent="-514350" algn="just">
              <a:buFont typeface="+mj-lt"/>
              <a:buAutoNum type="arabicPeriod"/>
            </a:pPr>
            <a:r>
              <a:rPr lang="en-US" sz="2400" dirty="0">
                <a:cs typeface="Calibri" panose="020F0502020204030204" pitchFamily="34" charset="0"/>
              </a:rPr>
              <a:t>For the word of the Lord to replicate</a:t>
            </a:r>
          </a:p>
          <a:p>
            <a:pPr marL="514350" indent="-514350" algn="just">
              <a:buFont typeface="+mj-lt"/>
              <a:buAutoNum type="alphaUcPeriod"/>
            </a:pPr>
            <a:r>
              <a:rPr lang="en-US" sz="2800" dirty="0">
                <a:cs typeface="Calibri" panose="020F0502020204030204" pitchFamily="34" charset="0"/>
              </a:rPr>
              <a:t>Prayer for the well-being of God’s ministers (3:2)</a:t>
            </a:r>
          </a:p>
          <a:p>
            <a:pPr marL="971550" lvl="1" indent="-514350" algn="just">
              <a:buFont typeface="+mj-lt"/>
              <a:buAutoNum type="arabicPeriod"/>
            </a:pPr>
            <a:r>
              <a:rPr lang="en-US" sz="2800" dirty="0">
                <a:cs typeface="Calibri" panose="020F0502020204030204" pitchFamily="34" charset="0"/>
              </a:rPr>
              <a:t>To be recused from perverse and evil men</a:t>
            </a:r>
          </a:p>
          <a:p>
            <a:pPr marL="971550" lvl="1" indent="-514350" algn="just">
              <a:buFont typeface="+mj-lt"/>
              <a:buAutoNum type="arabicPeriod"/>
            </a:pPr>
            <a:r>
              <a:rPr lang="en-US" sz="2800" dirty="0">
                <a:cs typeface="Calibri" panose="020F0502020204030204" pitchFamily="34" charset="0"/>
              </a:rPr>
              <a:t>Not all have faith</a:t>
            </a:r>
          </a:p>
        </p:txBody>
      </p:sp>
    </p:spTree>
    <p:extLst>
      <p:ext uri="{BB962C8B-B14F-4D97-AF65-F5344CB8AC3E}">
        <p14:creationId xmlns:p14="http://schemas.microsoft.com/office/powerpoint/2010/main" val="155785517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1750"/>
                                        <p:tgtEl>
                                          <p:spTgt spid="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5" end="5"/>
                                            </p:txEl>
                                          </p:spTgt>
                                        </p:tgtEl>
                                        <p:attrNameLst>
                                          <p:attrName>style.visibility</p:attrName>
                                        </p:attrNameLst>
                                      </p:cBhvr>
                                      <p:to>
                                        <p:strVal val="visible"/>
                                      </p:to>
                                    </p:set>
                                    <p:animEffect transition="in" filter="fade">
                                      <p:cBhvr>
                                        <p:cTn id="12" dur="1750"/>
                                        <p:tgtEl>
                                          <p:spTgt spid="5">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fade">
                                      <p:cBhvr>
                                        <p:cTn id="17" dur="175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 night sky&#10;&#10;Description automatically generated">
            <a:extLst>
              <a:ext uri="{FF2B5EF4-FFF2-40B4-BE49-F238E27FC236}">
                <a16:creationId xmlns:a16="http://schemas.microsoft.com/office/drawing/2014/main" id="{556B877D-835B-4C1E-8B7E-B005DD0AB515}"/>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94891" y="6281774"/>
            <a:ext cx="6688901" cy="400110"/>
          </a:xfrm>
          <a:prstGeom prst="rect">
            <a:avLst/>
          </a:prstGeom>
          <a:noFill/>
        </p:spPr>
        <p:txBody>
          <a:bodyPr wrap="square" rtlCol="0">
            <a:spAutoFit/>
          </a:bodyPr>
          <a:lstStyle/>
          <a:p>
            <a:r>
              <a:rPr lang="en-US" sz="2000" dirty="0">
                <a:solidFill>
                  <a:schemeClr val="tx2"/>
                </a:solidFill>
                <a:latin typeface="Candara" panose="020E0502030303020204" pitchFamily="34" charset="0"/>
              </a:rPr>
              <a:t>June 5, 2022</a:t>
            </a:r>
          </a:p>
        </p:txBody>
      </p:sp>
      <p:sp>
        <p:nvSpPr>
          <p:cNvPr id="2" name="TextBox 1">
            <a:extLst>
              <a:ext uri="{FF2B5EF4-FFF2-40B4-BE49-F238E27FC236}">
                <a16:creationId xmlns:a16="http://schemas.microsoft.com/office/drawing/2014/main" id="{F1588051-E0B5-4638-9205-E46E5525908B}"/>
              </a:ext>
            </a:extLst>
          </p:cNvPr>
          <p:cNvSpPr txBox="1"/>
          <p:nvPr/>
        </p:nvSpPr>
        <p:spPr>
          <a:xfrm>
            <a:off x="94891" y="3617324"/>
            <a:ext cx="12097109" cy="1138773"/>
          </a:xfrm>
          <a:prstGeom prst="rect">
            <a:avLst/>
          </a:prstGeom>
          <a:noFill/>
        </p:spPr>
        <p:txBody>
          <a:bodyPr wrap="square" rtlCol="0">
            <a:spAutoFit/>
          </a:bodyPr>
          <a:lstStyle/>
          <a:p>
            <a:pPr algn="ctr"/>
            <a:r>
              <a:rPr lang="en-US" sz="4000" dirty="0"/>
              <a:t>The Pastor’s Desire (Part 1)</a:t>
            </a:r>
          </a:p>
          <a:p>
            <a:pPr algn="ctr"/>
            <a:r>
              <a:rPr lang="en-US" sz="2800" i="1" dirty="0"/>
              <a:t>2 Thessalonians 3:1-5</a:t>
            </a:r>
          </a:p>
        </p:txBody>
      </p:sp>
    </p:spTree>
    <p:extLst>
      <p:ext uri="{BB962C8B-B14F-4D97-AF65-F5344CB8AC3E}">
        <p14:creationId xmlns:p14="http://schemas.microsoft.com/office/powerpoint/2010/main" val="2971359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2 Thessalonians 3:1-5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078313"/>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1 Finally, brethren, pray for us that the word of the Lord will spread rapidly and be glorified, just as it did also with you; 2 and that we will be rescued from perverse and evil men; for not all have faith. 3 But the Lord is faithful, and He will strengthen and protect you from the evil one. 4 We have confidence in the Lord concerning you, that you are doing and will continue to do what we command. 5 May the Lord direct your hearts into the love of God and into the steadfastness of Christ.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98474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Philippians 3:8-11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478423"/>
          </a:xfrm>
          <a:prstGeom prst="rect">
            <a:avLst/>
          </a:prstGeom>
          <a:noFill/>
        </p:spPr>
        <p:txBody>
          <a:bodyPr wrap="square" rtlCol="0">
            <a:spAutoFit/>
          </a:bodyPr>
          <a:lstStyle/>
          <a:p>
            <a:pPr marL="0" marR="0" algn="just">
              <a:spcBef>
                <a:spcPts val="0"/>
              </a:spcBef>
              <a:spcAft>
                <a:spcPts val="0"/>
              </a:spcAft>
            </a:pPr>
            <a:r>
              <a:rPr lang="en-US" sz="3500" i="1" dirty="0">
                <a:effectLst/>
                <a:latin typeface="Calibri" panose="020F0502020204030204" pitchFamily="34" charset="0"/>
                <a:ea typeface="Calibri" panose="020F0502020204030204" pitchFamily="34" charset="0"/>
                <a:cs typeface="Calibri" panose="020F0502020204030204" pitchFamily="34" charset="0"/>
              </a:rPr>
              <a:t>8 More than that, I count all things to be loss in view of the surpassing value of knowing Christ Jesus my Lord, for whom I have suffered the loss of all things, and count them but rubbish so that I may gain Christ, 9 and may be found in Him, not having a righteousness of my own derived from the Law, but that which is through faith in Christ, the righteousness which comes from God on the basis of faith, 10 </a:t>
            </a:r>
            <a:r>
              <a:rPr lang="en-US" sz="3500" b="1" i="1" dirty="0">
                <a:effectLst/>
                <a:latin typeface="Calibri" panose="020F0502020204030204" pitchFamily="34" charset="0"/>
                <a:ea typeface="Calibri" panose="020F0502020204030204" pitchFamily="34" charset="0"/>
                <a:cs typeface="Calibri" panose="020F0502020204030204" pitchFamily="34" charset="0"/>
              </a:rPr>
              <a:t>that I may know Him and the power of His resurrection and the fellowship of His sufferings</a:t>
            </a:r>
            <a:r>
              <a:rPr lang="en-US" sz="3500" i="1" dirty="0">
                <a:effectLst/>
                <a:latin typeface="Calibri" panose="020F0502020204030204" pitchFamily="34" charset="0"/>
                <a:ea typeface="Calibri" panose="020F0502020204030204" pitchFamily="34" charset="0"/>
                <a:cs typeface="Calibri" panose="020F0502020204030204" pitchFamily="34" charset="0"/>
              </a:rPr>
              <a:t>, being conformed to His death; 11 in order that I may attain to the resurrection from the dead. </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980320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2 Thessalonians 3:1-5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078313"/>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1 Finally, brethren, pray for us that the word of the Lord will spread rapidly and be glorified, just as it did also with you; 2 and that we will be rescued from perverse and evil men; for not all have faith. 3 But the Lord is faithful, and He will strengthen and protect you from the evil one. 4 We have confidence in the Lord concerning you, that you are doing and will continue to do what we command. 5 May the Lord direct your hearts into the love of God and into the steadfastness of Christ.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126637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Outline of 2 Thessalonians 3:1-5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062103"/>
          </a:xfrm>
          <a:prstGeom prst="rect">
            <a:avLst/>
          </a:prstGeom>
          <a:noFill/>
        </p:spPr>
        <p:txBody>
          <a:bodyPr wrap="square" rtlCol="0">
            <a:spAutoFit/>
          </a:bodyPr>
          <a:lstStyle/>
          <a:p>
            <a:pPr marL="571500" lvl="0" indent="-571500">
              <a:buFont typeface="+mj-lt"/>
              <a:buAutoNum type="romanUcPeriod"/>
            </a:pPr>
            <a:r>
              <a:rPr lang="en-US" sz="3200" dirty="0"/>
              <a:t>A congregation’s prayers for the Lord’s work (3:1-2)</a:t>
            </a:r>
          </a:p>
          <a:p>
            <a:pPr marL="571500" lvl="0" indent="-571500">
              <a:buFont typeface="+mj-lt"/>
              <a:buAutoNum type="romanUcPeriod"/>
            </a:pPr>
            <a:r>
              <a:rPr lang="en-US" sz="3200" dirty="0"/>
              <a:t>A congregation’s dependence on the Lord (3:3)</a:t>
            </a:r>
          </a:p>
          <a:p>
            <a:pPr marL="571500" lvl="0" indent="-571500">
              <a:buFont typeface="+mj-lt"/>
              <a:buAutoNum type="romanUcPeriod"/>
            </a:pPr>
            <a:r>
              <a:rPr lang="en-US" sz="3200" dirty="0"/>
              <a:t>A congregation’s obedience to the Lord (3:4)</a:t>
            </a:r>
          </a:p>
          <a:p>
            <a:pPr marL="571500" lvl="0" indent="-571500">
              <a:buFont typeface="+mj-lt"/>
              <a:buAutoNum type="romanUcPeriod"/>
            </a:pPr>
            <a:r>
              <a:rPr lang="en-US" sz="3200" dirty="0"/>
              <a:t>A congregation’s growth in the Lord (3:5)</a:t>
            </a:r>
          </a:p>
        </p:txBody>
      </p:sp>
    </p:spTree>
    <p:extLst>
      <p:ext uri="{BB962C8B-B14F-4D97-AF65-F5344CB8AC3E}">
        <p14:creationId xmlns:p14="http://schemas.microsoft.com/office/powerpoint/2010/main" val="218162583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175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750"/>
                                        <p:tgtEl>
                                          <p:spTgt spid="2">
                                            <p:txEl>
                                              <p:pRg st="1" end="1"/>
                                            </p:txEl>
                                          </p:spTgt>
                                        </p:tgtEl>
                                      </p:cBhvr>
                                    </p:animEffect>
                                  </p:childTnLst>
                                </p:cTn>
                              </p:par>
                            </p:childTnLst>
                          </p:cTn>
                        </p:par>
                        <p:par>
                          <p:cTn id="12" fill="hold">
                            <p:stCondLst>
                              <p:cond delay="3500"/>
                            </p:stCondLst>
                            <p:childTnLst>
                              <p:par>
                                <p:cTn id="13" presetID="10"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750"/>
                                        <p:tgtEl>
                                          <p:spTgt spid="2">
                                            <p:txEl>
                                              <p:pRg st="2" end="2"/>
                                            </p:txEl>
                                          </p:spTgt>
                                        </p:tgtEl>
                                      </p:cBhvr>
                                    </p:animEffect>
                                  </p:childTnLst>
                                </p:cTn>
                              </p:par>
                            </p:childTnLst>
                          </p:cTn>
                        </p:par>
                        <p:par>
                          <p:cTn id="16" fill="hold">
                            <p:stCondLst>
                              <p:cond delay="5250"/>
                            </p:stCondLst>
                            <p:childTnLst>
                              <p:par>
                                <p:cTn id="17" presetID="10" presetClass="entr" presetSubtype="0"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75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5">
                  <a:lumMod val="60000"/>
                  <a:lumOff val="40000"/>
                </a:schemeClr>
              </a:buClr>
              <a:buSzPct val="100000"/>
              <a:buFont typeface="+mj-lt"/>
              <a:buAutoNum type="romanUcPeriod" startAt="5"/>
            </a:pPr>
            <a:r>
              <a:rPr lang="en-US" sz="3200" b="1" cap="none" dirty="0">
                <a:solidFill>
                  <a:schemeClr val="accent5">
                    <a:lumMod val="60000"/>
                    <a:lumOff val="40000"/>
                  </a:schemeClr>
                </a:solidFill>
                <a:latin typeface="+mn-lt"/>
              </a:rPr>
              <a:t>A congregation’s prayer for the Lord’s work </a:t>
            </a:r>
            <a:r>
              <a:rPr lang="en-US" sz="3200" b="1" cap="none" baseline="30000" dirty="0">
                <a:solidFill>
                  <a:schemeClr val="accent5">
                    <a:lumMod val="60000"/>
                    <a:lumOff val="40000"/>
                  </a:schemeClr>
                </a:solidFill>
                <a:latin typeface="+mn-lt"/>
              </a:rPr>
              <a:t>(3:1-2)</a:t>
            </a:r>
          </a:p>
        </p:txBody>
      </p:sp>
      <p:sp>
        <p:nvSpPr>
          <p:cNvPr id="4" name="TextBox 3">
            <a:extLst>
              <a:ext uri="{FF2B5EF4-FFF2-40B4-BE49-F238E27FC236}">
                <a16:creationId xmlns:a16="http://schemas.microsoft.com/office/drawing/2014/main" id="{3E6A5582-1A77-7185-9CEE-07AA9DC33365}"/>
              </a:ext>
            </a:extLst>
          </p:cNvPr>
          <p:cNvSpPr txBox="1"/>
          <p:nvPr/>
        </p:nvSpPr>
        <p:spPr>
          <a:xfrm>
            <a:off x="281632" y="830824"/>
            <a:ext cx="11590636" cy="1200329"/>
          </a:xfrm>
          <a:prstGeom prst="rect">
            <a:avLst/>
          </a:prstGeom>
          <a:noFill/>
        </p:spPr>
        <p:txBody>
          <a:bodyPr wrap="square" rtlCol="0">
            <a:spAutoFit/>
          </a:bodyPr>
          <a:lstStyle/>
          <a:p>
            <a:pPr algn="just"/>
            <a:r>
              <a:rPr lang="en-US" sz="2400" i="1" dirty="0">
                <a:latin typeface="Calibri" panose="020F0502020204030204" pitchFamily="34" charset="0"/>
                <a:cs typeface="Calibri" panose="020F0502020204030204" pitchFamily="34" charset="0"/>
              </a:rPr>
              <a:t>1 Finally, brethren, pray for us that the word of the Lord will spread rapidly and be glorified, just as it did also with you; 2 and that we will be rescued from perverse and evil men; for not all have faith.</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680135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Ephesians 6:19-20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862322"/>
          </a:xfrm>
          <a:prstGeom prst="rect">
            <a:avLst/>
          </a:prstGeom>
          <a:noFill/>
        </p:spPr>
        <p:txBody>
          <a:bodyPr wrap="square" rtlCol="0">
            <a:spAutoFit/>
          </a:bodyPr>
          <a:lstStyle/>
          <a:p>
            <a:pPr algn="just"/>
            <a:r>
              <a:rPr lang="en-US" sz="3600" i="1" dirty="0">
                <a:latin typeface="Calibri" panose="020F0502020204030204" pitchFamily="34" charset="0"/>
                <a:cs typeface="Calibri" panose="020F0502020204030204" pitchFamily="34" charset="0"/>
              </a:rPr>
              <a:t>19 and pray on my behalf, that utterance may be given to me in the opening of my mouth, to make known with boldness the mystery of the gospel, 20 for which I am an ambassador in chains; that in proclaiming it I may speak boldly, as I ought to speak. </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145216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5">
                  <a:lumMod val="60000"/>
                  <a:lumOff val="40000"/>
                </a:schemeClr>
              </a:buClr>
              <a:buSzPct val="100000"/>
              <a:buFont typeface="+mj-lt"/>
              <a:buAutoNum type="romanUcPeriod" startAt="5"/>
            </a:pPr>
            <a:r>
              <a:rPr lang="en-US" sz="3200" b="1" cap="none" dirty="0">
                <a:solidFill>
                  <a:schemeClr val="accent5">
                    <a:lumMod val="60000"/>
                    <a:lumOff val="40000"/>
                  </a:schemeClr>
                </a:solidFill>
                <a:latin typeface="+mn-lt"/>
              </a:rPr>
              <a:t>A congregation’s prayer for the Lord’s work </a:t>
            </a:r>
            <a:r>
              <a:rPr lang="en-US" sz="3200" b="1" cap="none" baseline="30000" dirty="0">
                <a:solidFill>
                  <a:schemeClr val="accent5">
                    <a:lumMod val="60000"/>
                    <a:lumOff val="40000"/>
                  </a:schemeClr>
                </a:solidFill>
                <a:latin typeface="+mn-lt"/>
              </a:rPr>
              <a:t>(3:1-2)</a:t>
            </a:r>
          </a:p>
        </p:txBody>
      </p:sp>
      <p:sp>
        <p:nvSpPr>
          <p:cNvPr id="4" name="TextBox 3">
            <a:extLst>
              <a:ext uri="{FF2B5EF4-FFF2-40B4-BE49-F238E27FC236}">
                <a16:creationId xmlns:a16="http://schemas.microsoft.com/office/drawing/2014/main" id="{3E6A5582-1A77-7185-9CEE-07AA9DC33365}"/>
              </a:ext>
            </a:extLst>
          </p:cNvPr>
          <p:cNvSpPr txBox="1"/>
          <p:nvPr/>
        </p:nvSpPr>
        <p:spPr>
          <a:xfrm>
            <a:off x="281632" y="830824"/>
            <a:ext cx="11590636" cy="1200329"/>
          </a:xfrm>
          <a:prstGeom prst="rect">
            <a:avLst/>
          </a:prstGeom>
          <a:noFill/>
        </p:spPr>
        <p:txBody>
          <a:bodyPr wrap="square" rtlCol="0">
            <a:spAutoFit/>
          </a:bodyPr>
          <a:lstStyle/>
          <a:p>
            <a:pPr algn="just"/>
            <a:r>
              <a:rPr lang="en-US" sz="2400" i="1" dirty="0">
                <a:latin typeface="Calibri" panose="020F0502020204030204" pitchFamily="34" charset="0"/>
                <a:cs typeface="Calibri" panose="020F0502020204030204" pitchFamily="34" charset="0"/>
              </a:rPr>
              <a:t>1 Finally, brethren, pray for us that the word of the Lord will spread rapidly and be glorified, just as it did also with you; 2 and that we will be rescued from perverse and evil men; for not all have faith.</a:t>
            </a:r>
            <a:endParaRPr lang="en-US"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A7A3A67B-E8ED-67AA-03C6-646F2D46F93D}"/>
              </a:ext>
            </a:extLst>
          </p:cNvPr>
          <p:cNvSpPr txBox="1"/>
          <p:nvPr/>
        </p:nvSpPr>
        <p:spPr>
          <a:xfrm>
            <a:off x="253057" y="2116699"/>
            <a:ext cx="11590636" cy="1815882"/>
          </a:xfrm>
          <a:prstGeom prst="rect">
            <a:avLst/>
          </a:prstGeom>
          <a:noFill/>
        </p:spPr>
        <p:txBody>
          <a:bodyPr wrap="square" rtlCol="0">
            <a:spAutoFit/>
          </a:bodyPr>
          <a:lstStyle/>
          <a:p>
            <a:pPr marL="514350" indent="-514350" algn="just">
              <a:buAutoNum type="alphaUcPeriod"/>
            </a:pPr>
            <a:r>
              <a:rPr lang="en-US" sz="2800" dirty="0">
                <a:cs typeface="Calibri" panose="020F0502020204030204" pitchFamily="34" charset="0"/>
              </a:rPr>
              <a:t>Prayer for the ministry of the Word of the Lord (3:1)</a:t>
            </a:r>
          </a:p>
          <a:p>
            <a:pPr marL="971550" lvl="1" indent="-514350" algn="just">
              <a:buFont typeface="+mj-lt"/>
              <a:buAutoNum type="arabicPeriod"/>
            </a:pPr>
            <a:r>
              <a:rPr lang="en-US" sz="2800" dirty="0">
                <a:cs typeface="Calibri" panose="020F0502020204030204" pitchFamily="34" charset="0"/>
              </a:rPr>
              <a:t>For the word of the Lord to “spread rapidly”</a:t>
            </a:r>
          </a:p>
          <a:p>
            <a:pPr marL="971550" lvl="1" indent="-514350" algn="just">
              <a:buFont typeface="+mj-lt"/>
              <a:buAutoNum type="arabicPeriod"/>
            </a:pPr>
            <a:r>
              <a:rPr lang="en-US" sz="2800" dirty="0">
                <a:cs typeface="Calibri" panose="020F0502020204030204" pitchFamily="34" charset="0"/>
              </a:rPr>
              <a:t>For the word of the Lord to “be glorified”</a:t>
            </a:r>
          </a:p>
          <a:p>
            <a:pPr marL="971550" lvl="1" indent="-514350" algn="just">
              <a:buFont typeface="+mj-lt"/>
              <a:buAutoNum type="arabicPeriod"/>
            </a:pPr>
            <a:r>
              <a:rPr lang="en-US" sz="2800" dirty="0">
                <a:cs typeface="Calibri" panose="020F0502020204030204" pitchFamily="34" charset="0"/>
              </a:rPr>
              <a:t>For the word of the Lord to replicate</a:t>
            </a:r>
          </a:p>
        </p:txBody>
      </p:sp>
    </p:spTree>
    <p:extLst>
      <p:ext uri="{BB962C8B-B14F-4D97-AF65-F5344CB8AC3E}">
        <p14:creationId xmlns:p14="http://schemas.microsoft.com/office/powerpoint/2010/main" val="146756832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par>
                          <p:cTn id="8" fill="hold">
                            <p:stCondLst>
                              <p:cond delay="2750"/>
                            </p:stCondLst>
                            <p:childTnLst>
                              <p:par>
                                <p:cTn id="9" presetID="10" presetClass="entr" presetSubtype="0" fill="hold" grpId="0"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75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175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750"/>
                                        <p:tgtEl>
                                          <p:spTgt spid="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1750"/>
                                        <p:tgtEl>
                                          <p:spTgt spid="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fade">
                                      <p:cBhvr>
                                        <p:cTn id="31" dur="175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Acts 17:1-5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478423"/>
          </a:xfrm>
          <a:prstGeom prst="rect">
            <a:avLst/>
          </a:prstGeom>
          <a:noFill/>
        </p:spPr>
        <p:txBody>
          <a:bodyPr wrap="square" rtlCol="0">
            <a:spAutoFit/>
          </a:bodyPr>
          <a:lstStyle/>
          <a:p>
            <a:pPr marL="0" marR="0" algn="just">
              <a:spcBef>
                <a:spcPts val="0"/>
              </a:spcBef>
              <a:spcAft>
                <a:spcPts val="0"/>
              </a:spcAft>
            </a:pPr>
            <a:r>
              <a:rPr lang="en-US" sz="3500" i="1" dirty="0">
                <a:effectLst/>
                <a:latin typeface="Calibri" panose="020F0502020204030204" pitchFamily="34" charset="0"/>
                <a:ea typeface="Calibri" panose="020F0502020204030204" pitchFamily="34" charset="0"/>
                <a:cs typeface="Calibri" panose="020F0502020204030204" pitchFamily="34" charset="0"/>
              </a:rPr>
              <a:t>1 Now when they [Paul and his companions] had traveled through Amphipolis and Apollonia, they came to Thessalonica, where there was a synagogue of the Jews. 2 And according to Paul's custom, he went to them, and for three Sabbaths reasoned with them from the Scriptures, 3 explaining and giving evidence that the Christ had to suffer and rise again from the dead, and saying, “This Jesus whom I am proclaiming to you is the Christ.” 4 And some of them were persuaded and joined Paul and Silas, along with a large number of the God-fearing Greeks and a number of the leading women. </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610117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15237</TotalTime>
  <Words>885</Words>
  <Application>Microsoft Office PowerPoint</Application>
  <PresentationFormat>Widescreen</PresentationFormat>
  <Paragraphs>38</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Candara</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305</cp:revision>
  <cp:lastPrinted>2020-05-22T15:03:41Z</cp:lastPrinted>
  <dcterms:created xsi:type="dcterms:W3CDTF">2019-06-22T19:37:39Z</dcterms:created>
  <dcterms:modified xsi:type="dcterms:W3CDTF">2022-06-04T17:12:28Z</dcterms:modified>
</cp:coreProperties>
</file>